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E4E1"/>
    <a:srgbClr val="A0EEEE"/>
    <a:srgbClr val="5BD4FF"/>
    <a:srgbClr val="C8D7EA"/>
    <a:srgbClr val="F582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80" d="100"/>
          <a:sy n="80" d="100"/>
        </p:scale>
        <p:origin x="-1266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581F-EC92-4303-8EEE-B070ED2DB212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ФСД - федеральная социальная доплата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D995-20CC-4A9D-84C8-3415A297F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82EF6-32AA-49FC-920B-B3A453826D3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ФСД - федеральная социальная доплата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C2173-7C6F-4F13-94D7-0ABBF86C0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C2173-7C6F-4F13-94D7-0ABBF86C05B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ФСД - федеральная социальная доплата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0DF47-FBFE-4A24-8348-39022E34135C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01A2-9E3C-4840-94B6-25305322ADE3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62F90-111E-4853-953A-8648C206F050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1A1B-548A-45A8-9C70-D665FF43AC5E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F640-3769-4D1C-8A3C-117A7F5ECD5F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864" y="394914"/>
            <a:ext cx="4347209" cy="129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552" y="3423158"/>
            <a:ext cx="6695744" cy="687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ФСД - федеральная социальная доплата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B47F-2115-4060-9FEF-D5B75EB4A94F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2366" y="488916"/>
            <a:ext cx="4929222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spcBef>
                <a:spcPts val="100"/>
              </a:spcBef>
            </a:pPr>
            <a:r>
              <a:rPr lang="ru-RU" sz="3200" dirty="0" smtClean="0"/>
              <a:t>Примеры и</a:t>
            </a:r>
            <a:r>
              <a:rPr lang="ru-RU" sz="3200" dirty="0" smtClean="0"/>
              <a:t>ндексации </a:t>
            </a:r>
            <a:r>
              <a:rPr lang="ru-RU" sz="3200" dirty="0" smtClean="0"/>
              <a:t>страховых пенсий с 1 января 2019 года на 7,05 %</a:t>
            </a:r>
            <a:endParaRPr sz="3200" spc="45" dirty="0"/>
          </a:p>
        </p:txBody>
      </p:sp>
      <p:sp>
        <p:nvSpPr>
          <p:cNvPr id="3" name="object 3"/>
          <p:cNvSpPr txBox="1"/>
          <p:nvPr/>
        </p:nvSpPr>
        <p:spPr>
          <a:xfrm>
            <a:off x="492102" y="1346172"/>
            <a:ext cx="6595109" cy="4810932"/>
          </a:xfrm>
          <a:prstGeom prst="rect">
            <a:avLst/>
          </a:prstGeom>
        </p:spPr>
        <p:txBody>
          <a:bodyPr vert="horz" wrap="square" lIns="0" tIns="294005" rIns="0" bIns="0" rtlCol="0">
            <a:spAutoFit/>
          </a:bodyPr>
          <a:lstStyle/>
          <a:p>
            <a:pPr marL="12700" marR="5080" indent="281305" algn="just">
              <a:spcBef>
                <a:spcPts val="1005"/>
              </a:spcBef>
            </a:pPr>
            <a:endParaRPr lang="en-US" sz="1500" i="1" spc="-5" dirty="0" smtClean="0">
              <a:latin typeface="Myriad Pro"/>
              <a:cs typeface="Myriad Pro"/>
            </a:endParaRPr>
          </a:p>
          <a:p>
            <a:pPr marL="12700" marR="5080" indent="281305" algn="just">
              <a:spcBef>
                <a:spcPts val="1005"/>
              </a:spcBef>
            </a:pPr>
            <a:endParaRPr lang="en-US" sz="1500" i="1" spc="-5" dirty="0" smtClean="0">
              <a:latin typeface="Myriad Pro"/>
              <a:cs typeface="Myriad Pro"/>
            </a:endParaRPr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  <a:p>
            <a:pPr algn="just"/>
            <a:endParaRPr lang="en-US" sz="1700" dirty="0" smtClean="0"/>
          </a:p>
        </p:txBody>
      </p:sp>
      <p:sp>
        <p:nvSpPr>
          <p:cNvPr id="5" name="object 5"/>
          <p:cNvSpPr/>
          <p:nvPr/>
        </p:nvSpPr>
        <p:spPr>
          <a:xfrm>
            <a:off x="420664" y="274602"/>
            <a:ext cx="2071702" cy="1857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0664" y="2632056"/>
          <a:ext cx="6858048" cy="688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7387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</a:t>
                      </a:r>
                      <a:r>
                        <a:rPr lang="ru-RU" baseline="0" dirty="0" smtClean="0"/>
                        <a:t> пенсии до 01.01.2019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пенсии после 01.01.2019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6147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Myriad Pro"/>
                        </a:rPr>
                        <a:t>9137 рублей</a:t>
                      </a:r>
                      <a:endParaRPr lang="ru-RU" sz="1800" dirty="0">
                        <a:latin typeface="Myriad Pr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Myriad Pro"/>
                        </a:rPr>
                        <a:t>9781,16 рубля </a:t>
                      </a:r>
                      <a:endParaRPr lang="en-US" sz="1800" dirty="0" smtClean="0">
                        <a:latin typeface="Myriad Pro"/>
                      </a:endParaRPr>
                    </a:p>
                    <a:p>
                      <a:pPr algn="l"/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увеличение</a:t>
                      </a:r>
                      <a:r>
                        <a:rPr lang="en-US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i="1" baseline="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latin typeface="Myriad Pro"/>
                        </a:rPr>
                        <a:t>644,16 рубля</a:t>
                      </a:r>
                      <a:endParaRPr lang="ru-RU" sz="1800" i="1" dirty="0">
                        <a:latin typeface="Myriad Pr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446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Myriad Pro"/>
                        </a:rPr>
                        <a:t>13817 рублей</a:t>
                      </a:r>
                      <a:endParaRPr lang="ru-RU" sz="1800" dirty="0">
                        <a:latin typeface="Myriad Pr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Myriad Pro"/>
                        </a:rPr>
                        <a:t>14791,1 рубля </a:t>
                      </a:r>
                      <a:endParaRPr lang="en-US" sz="1800" dirty="0" smtClean="0">
                        <a:latin typeface="Myriad Pro"/>
                      </a:endParaRPr>
                    </a:p>
                    <a:p>
                      <a:pPr algn="l"/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увеличение</a:t>
                      </a:r>
                      <a:r>
                        <a:rPr lang="en-US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i="1" baseline="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latin typeface="Myriad Pro"/>
                        </a:rPr>
                        <a:t>974,1 рубля</a:t>
                      </a:r>
                      <a:r>
                        <a:rPr lang="en-US" sz="1800" i="1" dirty="0" smtClean="0">
                          <a:latin typeface="Myriad Pro"/>
                        </a:rPr>
                        <a:t> </a:t>
                      </a:r>
                      <a:endParaRPr lang="ru-RU" sz="1800" i="1" dirty="0">
                        <a:latin typeface="Myriad Pro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672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Прожиточный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минимум пенсионера на 2019 год в Ростовской области 8488 рублей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2032574">
                <a:tc>
                  <a:txBody>
                    <a:bodyPr/>
                    <a:lstStyle/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пенсии – 7200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endParaRPr lang="ru-RU" sz="1800" b="1" u="none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b="1" u="none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ФСД* – 1288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Итого – 8488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пенсии – 7707,6 рублей </a:t>
                      </a:r>
                      <a:endParaRPr lang="en-US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увеличение</a:t>
                      </a:r>
                      <a:r>
                        <a:rPr lang="en-US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800" i="1" baseline="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507,6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b="1" u="none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ФСД – 780,4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Итого – 8488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2574">
                <a:tc>
                  <a:txBody>
                    <a:bodyPr/>
                    <a:lstStyle/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пенсии – 8100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endParaRPr lang="ru-RU" sz="1800" b="1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ФСД – 388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Итого – 8488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Размер пенсии - 8671,05 рублей </a:t>
                      </a:r>
                      <a:endParaRPr lang="en-US" sz="16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i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увеличение на 571,05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ФСД – 0 рублей</a:t>
                      </a:r>
                    </a:p>
                    <a:p>
                      <a:pPr marL="0" algn="l"/>
                      <a:endParaRPr lang="ru-RU" sz="1800" dirty="0" smtClean="0">
                        <a:solidFill>
                          <a:schemeClr val="dk1"/>
                        </a:solidFill>
                        <a:latin typeface="Myriad Pro"/>
                        <a:ea typeface="+mn-ea"/>
                        <a:cs typeface="+mn-cs"/>
                      </a:endParaRPr>
                    </a:p>
                    <a:p>
                      <a:pPr marL="0" algn="l"/>
                      <a:r>
                        <a:rPr lang="ru-RU" sz="1800" dirty="0" smtClean="0">
                          <a:solidFill>
                            <a:schemeClr val="dk1"/>
                          </a:solidFill>
                          <a:latin typeface="Myriad Pro"/>
                          <a:ea typeface="+mn-ea"/>
                          <a:cs typeface="+mn-cs"/>
                        </a:rPr>
                        <a:t>Итого – 8671,05 рублей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563540" y="9775856"/>
            <a:ext cx="4713693" cy="276999"/>
          </a:xfrm>
        </p:spPr>
        <p:txBody>
          <a:bodyPr/>
          <a:lstStyle/>
          <a:p>
            <a:r>
              <a:rPr lang="ru-RU" b="1" dirty="0" smtClean="0"/>
              <a:t>*ФСД - федеральная социальная доплата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122</Words>
  <Application>Microsoft Office PowerPoint</Application>
  <PresentationFormat>Произвольный</PresentationFormat>
  <Paragraphs>54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Примеры индексации страховых пенсий с 1 января 2019 года на 7,05 %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dc:creator>Волкова Екатерина Александровна</dc:creator>
  <cp:lastModifiedBy>071BuksanovaDS</cp:lastModifiedBy>
  <cp:revision>21</cp:revision>
  <dcterms:created xsi:type="dcterms:W3CDTF">2018-12-20T07:18:34Z</dcterms:created>
  <dcterms:modified xsi:type="dcterms:W3CDTF">2019-01-24T12:31:41Z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2018-09-27T00:00:00Z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2018-12-20T00:00:00Z</vt:filetime>
  </property>
</Properties>
</file>